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4FD5BC-0985-43F1-8F14-E122075201B9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8E1AB0-F982-40C8-907D-4BE4DAA92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atright.org/uploadedimages/national_nutrition_month/get-your-plate-in-shape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4419600" cy="2133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Be physically active </a:t>
            </a:r>
            <a:r>
              <a:rPr lang="en-US" sz="6000" dirty="0" smtClean="0"/>
              <a:t>in your way. </a:t>
            </a:r>
            <a:endParaRPr lang="en-US" sz="6000" dirty="0"/>
          </a:p>
        </p:txBody>
      </p:sp>
      <p:pic>
        <p:nvPicPr>
          <p:cNvPr id="50178" name="Picture 2" descr="https://encrypted-tbn1.google.com/images?q=tbn:ANd9GcT7_LazkL9X7xx-mTOS9aFWqi0BBDFweO71UgQ3IwyQgBGrQ7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2628900" cy="1743076"/>
          </a:xfrm>
          <a:prstGeom prst="rect">
            <a:avLst/>
          </a:prstGeom>
          <a:noFill/>
        </p:spPr>
      </p:pic>
      <p:pic>
        <p:nvPicPr>
          <p:cNvPr id="50180" name="Picture 4" descr="https://encrypted-tbn2.google.com/images?q=tbn:ANd9GcQ8Ry3yJNsoSvT4HTftjfKcI8gubgJyCsyTSqCG5_gVXZP2ZI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440" y="2590800"/>
            <a:ext cx="2747010" cy="1962151"/>
          </a:xfrm>
          <a:prstGeom prst="rect">
            <a:avLst/>
          </a:prstGeom>
          <a:noFill/>
        </p:spPr>
      </p:pic>
      <p:pic>
        <p:nvPicPr>
          <p:cNvPr id="50182" name="Picture 6" descr="https://encrypted-tbn3.google.com/images?q=tbn:ANd9GcTdQkdIVr_brhoP7VsDSO-tNUfhEk6COc6JtQro7KbqUQa4lKbp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343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Make half your plate fruits and vegetables. </a:t>
            </a:r>
            <a:endParaRPr lang="en-US" sz="6000" dirty="0"/>
          </a:p>
        </p:txBody>
      </p:sp>
      <p:pic>
        <p:nvPicPr>
          <p:cNvPr id="58370" name="Picture 2" descr="http://linssky.com/wp-content/uploads/2011/05/fruit-and-vege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5410200" cy="358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Make at least half your grains whole.</a:t>
            </a:r>
            <a:endParaRPr lang="en-US" sz="6000" dirty="0"/>
          </a:p>
        </p:txBody>
      </p:sp>
      <p:pic>
        <p:nvPicPr>
          <p:cNvPr id="57346" name="Picture 2" descr="http://content.contentthatworks.com/images_articles/2011/health/health_20110926_wheat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2857500" cy="2857500"/>
          </a:xfrm>
          <a:prstGeom prst="rect">
            <a:avLst/>
          </a:prstGeom>
          <a:noFill/>
        </p:spPr>
      </p:pic>
      <p:pic>
        <p:nvPicPr>
          <p:cNvPr id="57348" name="Picture 4" descr="http://globalgoodgroup.com/wp-content/uploads/2011/11/getty_rf_photo_of_whole_grain_br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4695825" cy="3190876"/>
          </a:xfrm>
          <a:prstGeom prst="rect">
            <a:avLst/>
          </a:prstGeom>
          <a:noFill/>
        </p:spPr>
      </p:pic>
      <p:pic>
        <p:nvPicPr>
          <p:cNvPr id="57350" name="Picture 6" descr="http://www.thenutritionpost.com/wp-content/uploads/2011/10/whole_gra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267200"/>
            <a:ext cx="3276600" cy="234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457200"/>
            <a:ext cx="3429000" cy="4419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Switch to fat-free or low-fat milk.</a:t>
            </a:r>
            <a:endParaRPr lang="en-US" sz="6000" dirty="0"/>
          </a:p>
        </p:txBody>
      </p:sp>
      <p:pic>
        <p:nvPicPr>
          <p:cNvPr id="56322" name="Picture 2" descr="http://nickshell1983.files.wordpress.com/2011/05/070808104257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3863662" cy="5029200"/>
          </a:xfrm>
          <a:prstGeom prst="rect">
            <a:avLst/>
          </a:prstGeom>
          <a:noFill/>
        </p:spPr>
      </p:pic>
      <p:pic>
        <p:nvPicPr>
          <p:cNvPr id="56324" name="Picture 4" descr="http://www.theveggiegal.com/blog/wp-content/uploads/2010/07/low-fat-soy-mi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914400"/>
            <a:ext cx="3124200" cy="1524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Vary your protein choices. </a:t>
            </a:r>
            <a:endParaRPr lang="en-US" sz="6000" dirty="0"/>
          </a:p>
        </p:txBody>
      </p:sp>
      <p:pic>
        <p:nvPicPr>
          <p:cNvPr id="55300" name="Picture 4" descr="http://sp.life123.com/bm.pix/cooking-salmon.s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219200"/>
            <a:ext cx="3581399" cy="2686051"/>
          </a:xfrm>
          <a:prstGeom prst="rect">
            <a:avLst/>
          </a:prstGeom>
          <a:noFill/>
        </p:spPr>
      </p:pic>
      <p:pic>
        <p:nvPicPr>
          <p:cNvPr id="55302" name="Picture 6" descr="http://truestarhealth.com/Notes/Images/Food_Guide/About_Nuts_And_See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52058"/>
            <a:ext cx="3124200" cy="2201141"/>
          </a:xfrm>
          <a:prstGeom prst="rect">
            <a:avLst/>
          </a:prstGeom>
          <a:noFill/>
        </p:spPr>
      </p:pic>
      <p:pic>
        <p:nvPicPr>
          <p:cNvPr id="55304" name="Picture 8" descr="http://www.abetterbagofgroceries.com/wp-content/uploads/2010/11/tof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343400"/>
            <a:ext cx="1981200" cy="1981200"/>
          </a:xfrm>
          <a:prstGeom prst="rect">
            <a:avLst/>
          </a:prstGeom>
          <a:noFill/>
        </p:spPr>
      </p:pic>
      <p:pic>
        <p:nvPicPr>
          <p:cNvPr id="55298" name="Picture 2" descr="http://www.grain-beans-nourishment.info/wp-content/uploads/16_5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178016"/>
            <a:ext cx="2806281" cy="2394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40208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Cut back on sodium.</a:t>
            </a:r>
            <a:endParaRPr lang="en-US" sz="6000" dirty="0"/>
          </a:p>
        </p:txBody>
      </p:sp>
      <p:pic>
        <p:nvPicPr>
          <p:cNvPr id="54276" name="Picture 4" descr="http://i00.i.aliimg.com/photo/v0/106781588/Dried_Herbs_Spices_from_South_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3333750" cy="3238500"/>
          </a:xfrm>
          <a:prstGeom prst="rect">
            <a:avLst/>
          </a:prstGeom>
          <a:noFill/>
        </p:spPr>
      </p:pic>
      <p:pic>
        <p:nvPicPr>
          <p:cNvPr id="54274" name="Picture 2" descr="http://chocolateandzucchini.com/archives/images/vegetables/herbesfrai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09800"/>
            <a:ext cx="5105400" cy="339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/>
              <a:t>Reduce empty calories from solid fats. </a:t>
            </a:r>
            <a:endParaRPr lang="en-US" sz="6000" dirty="0"/>
          </a:p>
        </p:txBody>
      </p:sp>
      <p:pic>
        <p:nvPicPr>
          <p:cNvPr id="53250" name="Picture 2" descr="http://maxcdn.fooyoh.com/files/attach/images/591/852/589/005/alg_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962400" cy="2499989"/>
          </a:xfrm>
          <a:prstGeom prst="rect">
            <a:avLst/>
          </a:prstGeom>
          <a:noFill/>
        </p:spPr>
      </p:pic>
      <p:sp>
        <p:nvSpPr>
          <p:cNvPr id="4" name="Multiply 3"/>
          <p:cNvSpPr/>
          <p:nvPr/>
        </p:nvSpPr>
        <p:spPr>
          <a:xfrm>
            <a:off x="609600" y="2971800"/>
            <a:ext cx="762000" cy="457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4" name="Picture 6" descr="http://www.mypizzabrothers.com/pizza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3581400" cy="2620696"/>
          </a:xfrm>
          <a:prstGeom prst="rect">
            <a:avLst/>
          </a:prstGeom>
          <a:noFill/>
        </p:spPr>
      </p:pic>
      <p:pic>
        <p:nvPicPr>
          <p:cNvPr id="53252" name="Picture 4" descr="http://www.foodsubs.com/Photos/cheese-iditozob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58464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Cut back on added sugars. </a:t>
            </a:r>
            <a:endParaRPr lang="en-US" sz="6000" dirty="0"/>
          </a:p>
        </p:txBody>
      </p:sp>
      <p:pic>
        <p:nvPicPr>
          <p:cNvPr id="52226" name="Picture 2" descr="http://www.ecosalon.com/data/uploads/47e04514e01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352800"/>
            <a:ext cx="4314825" cy="3124201"/>
          </a:xfrm>
          <a:prstGeom prst="rect">
            <a:avLst/>
          </a:prstGeom>
          <a:noFill/>
        </p:spPr>
      </p:pic>
      <p:pic>
        <p:nvPicPr>
          <p:cNvPr id="52228" name="Picture 4" descr="http://static-resources.goodguide.net/images/entities/large/283781-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52800"/>
            <a:ext cx="2359984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Enjoy </a:t>
            </a:r>
            <a:r>
              <a:rPr lang="en-US" sz="6000" dirty="0" smtClean="0"/>
              <a:t>your food </a:t>
            </a:r>
            <a:r>
              <a:rPr lang="en-US" sz="6000" dirty="0" smtClean="0"/>
              <a:t>in moderation.</a:t>
            </a:r>
            <a:endParaRPr lang="en-US" sz="6000" dirty="0"/>
          </a:p>
        </p:txBody>
      </p:sp>
      <p:pic>
        <p:nvPicPr>
          <p:cNvPr id="51202" name="Picture 2" descr="http://upload.wikimedia.org/wikipedia/commons/thumb/5/50/USDA_MyPlate_green.jpg/220px-USDA_MyPlate_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4495800" cy="408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235</TotalTime>
  <Words>59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Slide 1</vt:lpstr>
      <vt:lpstr>Make half your plate fruits and vegetables. </vt:lpstr>
      <vt:lpstr>Make at least half your grains whole.</vt:lpstr>
      <vt:lpstr>Switch to fat-free or low-fat milk.</vt:lpstr>
      <vt:lpstr>Vary your protein choices. </vt:lpstr>
      <vt:lpstr>Cut back on sodium.</vt:lpstr>
      <vt:lpstr>Reduce empty calories from solid fats. </vt:lpstr>
      <vt:lpstr>Cut back on added sugars. </vt:lpstr>
      <vt:lpstr>Enjoy your food in moderation.</vt:lpstr>
      <vt:lpstr>Be physically active in your way. </vt:lpstr>
    </vt:vector>
  </TitlesOfParts>
  <Company>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wworks</dc:creator>
  <cp:lastModifiedBy>Danielle</cp:lastModifiedBy>
  <cp:revision>17</cp:revision>
  <dcterms:created xsi:type="dcterms:W3CDTF">2012-02-23T18:17:41Z</dcterms:created>
  <dcterms:modified xsi:type="dcterms:W3CDTF">2012-02-25T16:22:05Z</dcterms:modified>
</cp:coreProperties>
</file>